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01" r:id="rId3"/>
    <p:sldId id="260" r:id="rId4"/>
    <p:sldId id="262" r:id="rId5"/>
    <p:sldId id="295" r:id="rId6"/>
    <p:sldId id="302" r:id="rId7"/>
    <p:sldId id="303" r:id="rId8"/>
    <p:sldId id="304" r:id="rId9"/>
    <p:sldId id="305" r:id="rId10"/>
    <p:sldId id="306" r:id="rId11"/>
    <p:sldId id="307" r:id="rId12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5" d="100"/>
          <a:sy n="75" d="100"/>
        </p:scale>
        <p:origin x="66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10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Measures of Central Tendency and Dispersal of Data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A5C6D01-2C3A-49C9-84CF-DA83DC23B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07" y="133340"/>
            <a:ext cx="5567444" cy="394335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0577F41-768E-419D-829B-6B069E3FB234}"/>
              </a:ext>
            </a:extLst>
          </p:cNvPr>
          <p:cNvCxnSpPr>
            <a:cxnSpLocks/>
          </p:cNvCxnSpPr>
          <p:nvPr/>
        </p:nvCxnSpPr>
        <p:spPr>
          <a:xfrm>
            <a:off x="5898437" y="0"/>
            <a:ext cx="0" cy="63288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7258146C-F080-4F7C-8FDB-6A6039F365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9610" y="133340"/>
            <a:ext cx="6176190" cy="349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552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B439E1C-40DC-41EC-B51D-30BEF798F9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128" y="61873"/>
            <a:ext cx="9119743" cy="297861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5BB35F6-FC3F-40CF-9278-3B67D2932525}"/>
              </a:ext>
            </a:extLst>
          </p:cNvPr>
          <p:cNvSpPr/>
          <p:nvPr/>
        </p:nvSpPr>
        <p:spPr>
          <a:xfrm>
            <a:off x="1114044" y="3040491"/>
            <a:ext cx="105686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city had a higher median temperature in May and by how many degrees?</a:t>
            </a:r>
          </a:p>
        </p:txBody>
      </p:sp>
    </p:spTree>
    <p:extLst>
      <p:ext uri="{BB962C8B-B14F-4D97-AF65-F5344CB8AC3E}">
        <p14:creationId xmlns:p14="http://schemas.microsoft.com/office/powerpoint/2010/main" val="1118576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4992"/>
            <a:ext cx="10179050" cy="873910"/>
          </a:xfrm>
        </p:spPr>
        <p:txBody>
          <a:bodyPr>
            <a:normAutofit fontScale="90000"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872884"/>
            <a:ext cx="10571162" cy="3594100"/>
          </a:xfrm>
        </p:spPr>
        <p:txBody>
          <a:bodyPr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 is the average value of all data in a set. 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up the numbers then divide by the number of values in the set to find the mean.</a:t>
            </a:r>
          </a:p>
        </p:txBody>
      </p:sp>
      <p:sp>
        <p:nvSpPr>
          <p:cNvPr id="4" name="Rectangle 3"/>
          <p:cNvSpPr/>
          <p:nvPr/>
        </p:nvSpPr>
        <p:spPr>
          <a:xfrm>
            <a:off x="1179575" y="2213431"/>
            <a:ext cx="103030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4000" b="1" u="sng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Example</a:t>
            </a:r>
            <a:r>
              <a:rPr lang="en-US" sz="40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: Find the mean of the following:</a:t>
            </a:r>
          </a:p>
          <a:p>
            <a:pPr algn="ctr" fontAlgn="base"/>
            <a:r>
              <a:rPr lang="en-US" sz="40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{66, 72, 83, 89}</a:t>
            </a:r>
            <a:endParaRPr lang="en-US" sz="4000" b="1" i="0" u="none" strike="noStrike" dirty="0">
              <a:solidFill>
                <a:srgbClr val="2222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121738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179050" cy="695325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20650" y="695325"/>
            <a:ext cx="12001500" cy="1020763"/>
          </a:xfrm>
        </p:spPr>
        <p:txBody>
          <a:bodyPr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median is the value that has exactly half the data above it and half below it.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3DEE9D-E250-44D5-94A9-67A4A5F676BA}"/>
              </a:ext>
            </a:extLst>
          </p:cNvPr>
          <p:cNvSpPr/>
          <p:nvPr/>
        </p:nvSpPr>
        <p:spPr>
          <a:xfrm>
            <a:off x="34925" y="1093788"/>
            <a:ext cx="1212215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Find the median of the following:</a:t>
            </a:r>
          </a:p>
          <a:p>
            <a:pPr algn="ctr" fontAlgn="base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{65, 72, 81, 83, 89}</a:t>
            </a:r>
          </a:p>
          <a:p>
            <a:pPr algn="ctr" fontAlgn="base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base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base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 Find the median of the following:</a:t>
            </a:r>
          </a:p>
          <a:p>
            <a:pPr algn="ctr" fontAlgn="base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{65, 72, 76, 80, 83, 89}</a:t>
            </a:r>
          </a:p>
        </p:txBody>
      </p:sp>
    </p:spTree>
    <p:extLst>
      <p:ext uri="{BB962C8B-B14F-4D97-AF65-F5344CB8AC3E}">
        <p14:creationId xmlns:p14="http://schemas.microsoft.com/office/powerpoint/2010/main" val="1177473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179050" cy="895350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06475" y="895350"/>
            <a:ext cx="10179050" cy="1911350"/>
          </a:xfrm>
        </p:spPr>
        <p:txBody>
          <a:bodyPr/>
          <a:lstStyle/>
          <a:p>
            <a:pPr fontAlgn="base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mode is the number that appears most often in the set.</a:t>
            </a:r>
          </a:p>
          <a:p>
            <a:pPr fontAlgn="base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 Find the mode of the following:</a:t>
            </a:r>
          </a:p>
          <a:p>
            <a:pPr marL="0" indent="0" algn="ctr" fontAlgn="base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{65, 65, 71, 72, 81, 83, 83, 83, 89}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374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D084FC9-12D8-44E2-8C15-496F2D743C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6"/>
          <a:stretch/>
        </p:blipFill>
        <p:spPr>
          <a:xfrm>
            <a:off x="1241406" y="0"/>
            <a:ext cx="9709188" cy="1244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333B800-9431-4218-846A-C48FB83791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44599"/>
            <a:ext cx="5589177" cy="2274299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4E6DBF1-E3B0-4922-8B98-98C278439C86}"/>
              </a:ext>
            </a:extLst>
          </p:cNvPr>
          <p:cNvCxnSpPr/>
          <p:nvPr/>
        </p:nvCxnSpPr>
        <p:spPr>
          <a:xfrm flipV="1">
            <a:off x="0" y="1187450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6D11504-2F83-4CBF-8882-504D793978C2}"/>
              </a:ext>
            </a:extLst>
          </p:cNvPr>
          <p:cNvCxnSpPr/>
          <p:nvPr/>
        </p:nvCxnSpPr>
        <p:spPr>
          <a:xfrm>
            <a:off x="5650786" y="1244600"/>
            <a:ext cx="0" cy="50842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CA38CB35-A763-410A-AE5B-2A99F2D172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2396" y="1244599"/>
            <a:ext cx="6416245" cy="335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634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6D11504-2F83-4CBF-8882-504D793978C2}"/>
              </a:ext>
            </a:extLst>
          </p:cNvPr>
          <p:cNvCxnSpPr>
            <a:cxnSpLocks/>
          </p:cNvCxnSpPr>
          <p:nvPr/>
        </p:nvCxnSpPr>
        <p:spPr>
          <a:xfrm>
            <a:off x="5650786" y="0"/>
            <a:ext cx="0" cy="63288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1A73D5C4-F037-49EA-A088-7C7827B4A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5638320" cy="448980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02F9E78-7F86-4EF4-9A57-C00D4EDE49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1333" y="16403"/>
            <a:ext cx="6464418" cy="4617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940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315315-9945-46F1-9F23-4BCB202EFF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234" y="0"/>
            <a:ext cx="7401531" cy="1880171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78F541-8030-4880-89BF-7F2F01F60A9C}"/>
              </a:ext>
            </a:extLst>
          </p:cNvPr>
          <p:cNvCxnSpPr/>
          <p:nvPr/>
        </p:nvCxnSpPr>
        <p:spPr>
          <a:xfrm flipV="1">
            <a:off x="0" y="1851596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CEBFCAB-AD52-4012-A017-1C845DF5ACB1}"/>
              </a:ext>
            </a:extLst>
          </p:cNvPr>
          <p:cNvSpPr txBox="1">
            <a:spLocks/>
          </p:cNvSpPr>
          <p:nvPr/>
        </p:nvSpPr>
        <p:spPr>
          <a:xfrm>
            <a:off x="895679" y="1963546"/>
            <a:ext cx="10178322" cy="3593591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ctr">
              <a:buFont typeface="Calibri" panose="020F0502020204030204" pitchFamily="34" charset="0"/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{60, 65, 70, 75, 76, 78, 80, 83, 85, 87, 90}</a:t>
            </a:r>
          </a:p>
        </p:txBody>
      </p:sp>
    </p:spTree>
    <p:extLst>
      <p:ext uri="{BB962C8B-B14F-4D97-AF65-F5344CB8AC3E}">
        <p14:creationId xmlns:p14="http://schemas.microsoft.com/office/powerpoint/2010/main" val="45772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6D11504-2F83-4CBF-8882-504D793978C2}"/>
              </a:ext>
            </a:extLst>
          </p:cNvPr>
          <p:cNvCxnSpPr>
            <a:cxnSpLocks/>
          </p:cNvCxnSpPr>
          <p:nvPr/>
        </p:nvCxnSpPr>
        <p:spPr>
          <a:xfrm>
            <a:off x="5650786" y="0"/>
            <a:ext cx="0" cy="63288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D8D79686-20B7-41EE-B45B-1B4DBCAFD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81" y="41919"/>
            <a:ext cx="5498764" cy="290676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0573D16-A509-4543-A4A1-0AEA127F71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6028" y="41919"/>
            <a:ext cx="6343284" cy="2906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291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78F541-8030-4880-89BF-7F2F01F60A9C}"/>
              </a:ext>
            </a:extLst>
          </p:cNvPr>
          <p:cNvCxnSpPr/>
          <p:nvPr/>
        </p:nvCxnSpPr>
        <p:spPr>
          <a:xfrm flipV="1">
            <a:off x="0" y="1203363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1F091DCF-61BF-46F9-945E-3B2E95350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4459" y="0"/>
            <a:ext cx="7663082" cy="120336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0A80B5A-955D-4B7F-9327-92D7D3CAE9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83" y="1260513"/>
            <a:ext cx="11330295" cy="482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5227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115</Words>
  <Application>Microsoft Office PowerPoint</Application>
  <PresentationFormat>Widescreen</PresentationFormat>
  <Paragraphs>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Helvetica Neue</vt:lpstr>
      <vt:lpstr>Retrospect</vt:lpstr>
      <vt:lpstr>Unit 10 Measures of Central Tendency and Dispersal of Data</vt:lpstr>
      <vt:lpstr>MEAN</vt:lpstr>
      <vt:lpstr>Median</vt:lpstr>
      <vt:lpstr>Mode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47</cp:revision>
  <cp:lastPrinted>2018-11-23T19:54:51Z</cp:lastPrinted>
  <dcterms:created xsi:type="dcterms:W3CDTF">2018-08-29T02:57:50Z</dcterms:created>
  <dcterms:modified xsi:type="dcterms:W3CDTF">2019-09-02T23:30:35Z</dcterms:modified>
</cp:coreProperties>
</file>